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/>
    <p:restoredTop sz="94687"/>
  </p:normalViewPr>
  <p:slideViewPr>
    <p:cSldViewPr snapToGrid="0" snapToObjects="1">
      <p:cViewPr varScale="1">
        <p:scale>
          <a:sx n="68" d="100"/>
          <a:sy n="68" d="100"/>
        </p:scale>
        <p:origin x="34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A5D5-43B8-274E-B3D0-ECFE68604A02}" type="datetimeFigureOut">
              <a:rPr lang="en-US" smtClean="0"/>
              <a:t>3/25/19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8EF0-3F2B-8A48-8E1E-83C525F5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7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4DD6AD2-375F-9B4D-A5A1-9478899BCF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95411" y="2524229"/>
            <a:ext cx="4577174" cy="5096500"/>
          </a:xfrm>
          <a:prstGeom prst="roundRect">
            <a:avLst>
              <a:gd name="adj" fmla="val 6923"/>
            </a:avLst>
          </a:prstGeom>
          <a:ln w="101600" cap="flat" cmpd="sng">
            <a:solidFill>
              <a:srgbClr val="0074C8"/>
            </a:solidFill>
            <a:miter lim="800000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241792B-1EDB-9F47-8536-E0D5400E12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4708" y="8694218"/>
            <a:ext cx="3837872" cy="43497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defRPr>
            </a:lvl1pPr>
          </a:lstStyle>
          <a:p>
            <a:pPr lvl="0"/>
            <a:r>
              <a:rPr lang="en-US" dirty="0"/>
              <a:t>INSERT EMPLOYEE NAME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5527D58F-9779-314B-9888-B2DE64FF07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08" y="9106522"/>
            <a:ext cx="3837872" cy="4349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defRPr>
            </a:lvl1pPr>
          </a:lstStyle>
          <a:p>
            <a:pPr lvl="0"/>
            <a:r>
              <a:rPr lang="en-US" dirty="0"/>
              <a:t>Insert employee title</a:t>
            </a:r>
          </a:p>
        </p:txBody>
      </p:sp>
    </p:spTree>
    <p:extLst>
      <p:ext uri="{BB962C8B-B14F-4D97-AF65-F5344CB8AC3E}">
        <p14:creationId xmlns:p14="http://schemas.microsoft.com/office/powerpoint/2010/main" val="208837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6346565-6947-7245-A3CE-B2A49C9461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7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00" userDrawn="1">
          <p15:clr>
            <a:srgbClr val="F26B43"/>
          </p15:clr>
        </p15:guide>
        <p15:guide id="2" pos="528" userDrawn="1">
          <p15:clr>
            <a:srgbClr val="F26B43"/>
          </p15:clr>
        </p15:guide>
        <p15:guide id="3" orient="horz" pos="51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9F2E1A0-0B72-1F42-96BF-4FA09FFCAC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8D2B0-BCEA-3B4E-8152-64F3784678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4448" y="8694218"/>
            <a:ext cx="3837872" cy="4349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0248E-F57E-3D49-82ED-88671A2E61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4448" y="9106522"/>
            <a:ext cx="3837872" cy="434975"/>
          </a:xfrm>
        </p:spPr>
        <p:txBody>
          <a:bodyPr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5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 Emoji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Paige Waters</dc:creator>
  <cp:lastModifiedBy>Paige Waters</cp:lastModifiedBy>
  <cp:revision>13</cp:revision>
  <dcterms:created xsi:type="dcterms:W3CDTF">2019-02-21T22:50:49Z</dcterms:created>
  <dcterms:modified xsi:type="dcterms:W3CDTF">2019-03-25T21:25:05Z</dcterms:modified>
</cp:coreProperties>
</file>